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MASTER_SLIDE-image-1.png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陕西省男护士执业现状\n调查问卷表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2743200" y="2160270"/>
            <a:ext cx="3657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最近答卷日期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2743200" y="2468880"/>
            <a:ext cx="365760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2025-08-07 20:27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2743200" y="3086100"/>
            <a:ext cx="3657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答卷总数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2743200" y="3394710"/>
            <a:ext cx="365760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1,324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3.您所在科室: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4. 您平均每周工作时间: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5. 您平均每月需要值夜班的次数是: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1.您选择护理专业的原因是：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2.您对当前所从事的护理工作的满意度如何: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3.您认为男护士在护理工作中的优势有哪些: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4. 您是否愿意长期从事护理工作: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1.您所在单位是否有针对男护士的特殊培养计划或政策: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2.您参加过哪些形式的继续教育或培训: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3.您认为目前在职业发展过程中遇到的最大障碍是什么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1.您的年龄: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1.您在工作中与同事（包括医生、护士及其他医务工作者）的关系如何: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2.您所在科室的患者及家属对男护士的接受程度如何: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3.您在工作中是否感受到来自社会的偏见或歧视: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1.您的月收入水平（包括基本工资、奖金、津贴等）: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2.您对目前的薪资待遇是否满意: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3.您所在单位提供的福利待遇有哪些: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2. 您的婚姻状况: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3. 您的最高学历: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4. 您的职称: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5.您的职务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6. 您的工作年限: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1.您所在地区：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6858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800" dirty="0">
                <a:solidFill>
                  <a:srgbClr val="000000"/>
                </a:solidFill>
              </a:rPr>
              <a:t>2.您工作单位性质:</a:t>
            </a:r>
            <a:endParaRPr lang="en-US" sz="18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460" y="822960"/>
            <a:ext cx="6355080" cy="4233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2025-11-25T12:59:08Z</dcterms:created>
  <dcterms:modified xsi:type="dcterms:W3CDTF">2025-11-25T12:59:08Z</dcterms:modified>
</cp:coreProperties>
</file>